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6172AB-47CC-41F7-86CF-A95533BB5CE3}" v="1" dt="2023-05-25T13:35:22.628"/>
    <p1510:client id="{9AD944CC-67AF-4D52-9612-D10B1DC65808}" v="1" dt="2023-05-25T11:55:06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0BAI10107" userId="S::adeeba.rashid2020@vitbhopal.ac.in::cfa1faf1-3ea2-47b9-8e30-b89b5bc3a112" providerId="AD" clId="Web-{9AD944CC-67AF-4D52-9612-D10B1DC65808}"/>
    <pc:docChg chg="modSld">
      <pc:chgData name="20BAI10107" userId="S::adeeba.rashid2020@vitbhopal.ac.in::cfa1faf1-3ea2-47b9-8e30-b89b5bc3a112" providerId="AD" clId="Web-{9AD944CC-67AF-4D52-9612-D10B1DC65808}" dt="2023-05-25T11:55:06.608" v="0" actId="1076"/>
      <pc:docMkLst>
        <pc:docMk/>
      </pc:docMkLst>
      <pc:sldChg chg="modSp">
        <pc:chgData name="20BAI10107" userId="S::adeeba.rashid2020@vitbhopal.ac.in::cfa1faf1-3ea2-47b9-8e30-b89b5bc3a112" providerId="AD" clId="Web-{9AD944CC-67AF-4D52-9612-D10B1DC65808}" dt="2023-05-25T11:55:06.608" v="0" actId="1076"/>
        <pc:sldMkLst>
          <pc:docMk/>
          <pc:sldMk cId="4242428512" sldId="256"/>
        </pc:sldMkLst>
        <pc:picChg chg="mod">
          <ac:chgData name="20BAI10107" userId="S::adeeba.rashid2020@vitbhopal.ac.in::cfa1faf1-3ea2-47b9-8e30-b89b5bc3a112" providerId="AD" clId="Web-{9AD944CC-67AF-4D52-9612-D10B1DC65808}" dt="2023-05-25T11:55:06.608" v="0" actId="1076"/>
          <ac:picMkLst>
            <pc:docMk/>
            <pc:sldMk cId="4242428512" sldId="256"/>
            <ac:picMk id="5" creationId="{A4AAFB0C-DA6B-F436-91E5-4FF7B043FB65}"/>
          </ac:picMkLst>
        </pc:picChg>
      </pc:sldChg>
    </pc:docChg>
  </pc:docChgLst>
  <pc:docChgLst>
    <pc:chgData name="20BAI10172" userId="S::sahil.singh2020@vitbhopal.ac.in::12a05f73-0666-4d21-bc72-34a4f0c2cf20" providerId="AD" clId="Web-{466172AB-47CC-41F7-86CF-A95533BB5CE3}"/>
    <pc:docChg chg="modSld">
      <pc:chgData name="20BAI10172" userId="S::sahil.singh2020@vitbhopal.ac.in::12a05f73-0666-4d21-bc72-34a4f0c2cf20" providerId="AD" clId="Web-{466172AB-47CC-41F7-86CF-A95533BB5CE3}" dt="2023-05-25T13:35:22.628" v="0" actId="1076"/>
      <pc:docMkLst>
        <pc:docMk/>
      </pc:docMkLst>
      <pc:sldChg chg="modSp">
        <pc:chgData name="20BAI10172" userId="S::sahil.singh2020@vitbhopal.ac.in::12a05f73-0666-4d21-bc72-34a4f0c2cf20" providerId="AD" clId="Web-{466172AB-47CC-41F7-86CF-A95533BB5CE3}" dt="2023-05-25T13:35:22.628" v="0" actId="1076"/>
        <pc:sldMkLst>
          <pc:docMk/>
          <pc:sldMk cId="4242428512" sldId="256"/>
        </pc:sldMkLst>
        <pc:picChg chg="mod">
          <ac:chgData name="20BAI10172" userId="S::sahil.singh2020@vitbhopal.ac.in::12a05f73-0666-4d21-bc72-34a4f0c2cf20" providerId="AD" clId="Web-{466172AB-47CC-41F7-86CF-A95533BB5CE3}" dt="2023-05-25T13:35:22.628" v="0" actId="1076"/>
          <ac:picMkLst>
            <pc:docMk/>
            <pc:sldMk cId="4242428512" sldId="256"/>
            <ac:picMk id="5" creationId="{A4AAFB0C-DA6B-F436-91E5-4FF7B043FB6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6C8B-76A6-1EA5-BF48-FD486B553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055B6-0A42-4E23-9A11-4121473D4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0A436-1D5C-BCD5-2626-8C5DEDE65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A763-45F7-4F6A-B367-E70FBC5E679A}" type="datetimeFigureOut">
              <a:rPr lang="en-IN" smtClean="0"/>
              <a:t>25-05-2023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187D2-7657-946C-9973-650F1529A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743F7-4FE5-5AA0-8A2A-C04BA2AB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D363-3EC0-4811-B382-CFD08AF35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80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5E5-2701-0FC5-D0DD-3B984576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C9FA1-0C5A-D77B-8A8D-62C4D7A04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83858-E305-B421-6734-D0EFA142E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A763-45F7-4F6A-B367-E70FBC5E679A}" type="datetimeFigureOut">
              <a:rPr lang="en-IN" smtClean="0"/>
              <a:t>25-05-2023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E6443-F953-A9D8-F29A-63B415391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E10E2-82F0-40E3-B672-210EC8A2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D363-3EC0-4811-B382-CFD08AF35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596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1D8184-8C59-34B3-EF43-89ED71DC9B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0B8FED-2659-49B3-570C-8F8B369F9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25376-909E-7975-2534-82DCB31EB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A763-45F7-4F6A-B367-E70FBC5E679A}" type="datetimeFigureOut">
              <a:rPr lang="en-IN" smtClean="0"/>
              <a:t>25-05-2023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14508-A1D7-7F57-EADD-DB8C2B8F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FF964-5ADA-1AAE-92C8-F0CDFA44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D363-3EC0-4811-B382-CFD08AF35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6446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FD5EB-D37F-E03B-0712-AA8DEA899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59802-9213-B930-3B31-D0E7D417D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1F445-DC72-4817-A90C-B94BC1182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A763-45F7-4F6A-B367-E70FBC5E679A}" type="datetimeFigureOut">
              <a:rPr lang="en-IN" smtClean="0"/>
              <a:t>25-05-2023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28D66-A101-7C7D-FF4E-B12FBCE95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041CC-E0C6-AC4E-B8B5-92B11730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D363-3EC0-4811-B382-CFD08AF35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571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DA1E-191F-78AE-F6C4-456DE8C56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ACEB1-EE37-1AF4-FB73-68B7E630F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7374B-0E82-8BC2-E891-87A3BD27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A763-45F7-4F6A-B367-E70FBC5E679A}" type="datetimeFigureOut">
              <a:rPr lang="en-IN" smtClean="0"/>
              <a:t>25-05-2023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3CBA-D93A-7B0F-A34C-7F4219224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0B172-5E7B-128B-70A7-B8FAF5BD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D363-3EC0-4811-B382-CFD08AF35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236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751A-4894-B967-2BDF-83B28BEB0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D74B0-ACD7-2650-24EA-DB62725D77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B23FC-8439-A114-A13A-086FCB935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C0097-79A6-B4EE-AC8C-1829B6C0B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A763-45F7-4F6A-B367-E70FBC5E679A}" type="datetimeFigureOut">
              <a:rPr lang="en-IN" smtClean="0"/>
              <a:t>25-05-2023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4D7AA-7332-7CCD-EDBB-37F37FD7F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8B91D-266A-3821-F6D5-88FA93A8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D363-3EC0-4811-B382-CFD08AF35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49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197EA-AD7B-A021-9FD7-11853FF23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94C98-E153-B024-ACFC-C1E39F5F5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12522-34DE-1324-87AF-6BB4FABEB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2048BF-C2D8-468D-7DBA-2FC19FAE9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0C3D16-12E7-23E9-C73B-768F6D1A65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130489-1C3D-E128-D2F5-784D045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A763-45F7-4F6A-B367-E70FBC5E679A}" type="datetimeFigureOut">
              <a:rPr lang="en-IN" smtClean="0"/>
              <a:t>25-05-2023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BBC9C3-BB12-FB30-2104-33577ECDB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827D9-88B1-5116-582D-A3933F53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D363-3EC0-4811-B382-CFD08AF35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70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0B47-BF9E-26BF-DD6C-EBC24C7C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6E31E2-634E-7253-8A10-BBAD8439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A763-45F7-4F6A-B367-E70FBC5E679A}" type="datetimeFigureOut">
              <a:rPr lang="en-IN" smtClean="0"/>
              <a:t>25-05-2023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D837A-52A3-9E13-A8CB-D5B63568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B8A5C-DAD9-E3A3-A9AE-432BBD182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D363-3EC0-4811-B382-CFD08AF35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02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0A6AAA-536B-CBAE-4486-0587F9D3C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A763-45F7-4F6A-B367-E70FBC5E679A}" type="datetimeFigureOut">
              <a:rPr lang="en-IN" smtClean="0"/>
              <a:t>25-05-2023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C83E57-E658-5CD1-A41C-C2B6939FE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F6B95-F80C-62EA-A037-5DBEBA146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D363-3EC0-4811-B382-CFD08AF35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118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3255-DB62-FA57-69FF-ACD33D84E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DC940-E171-27C8-3B63-E018ED55D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FB7A77-2E92-55DE-3CBA-52B621A61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C8433-EC57-44E1-2819-A3416E7AB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A763-45F7-4F6A-B367-E70FBC5E679A}" type="datetimeFigureOut">
              <a:rPr lang="en-IN" smtClean="0"/>
              <a:t>25-05-2023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2BDBCF-73F9-2EC3-14B4-4D6ADBB9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EE870-5A14-1C16-4D3E-50BCFC94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D363-3EC0-4811-B382-CFD08AF35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09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EE34-2B01-05B5-A959-CE0EC6C1B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B7DBBD-91C3-465B-2C2A-48E6903AE1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76B28-0739-F78D-477A-779071A6F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9CF4D-ADF1-F52E-5A4F-96E782228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A763-45F7-4F6A-B367-E70FBC5E679A}" type="datetimeFigureOut">
              <a:rPr lang="en-IN" smtClean="0"/>
              <a:t>25-05-2023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D9926-469E-C0A3-B05E-BF9C9BEE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447CC-663A-DC0C-1F77-DE4B3C173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D363-3EC0-4811-B382-CFD08AF35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31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87360D-83EB-9727-F632-C648D1A3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8493A-1068-7BC3-C660-D2D38E15D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73749-FE35-C9D6-9858-5AE532953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5A763-45F7-4F6A-B367-E70FBC5E679A}" type="datetimeFigureOut">
              <a:rPr lang="en-IN" smtClean="0"/>
              <a:t>25-05-2023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A0394-C772-0DC1-5519-383BBDCF02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982DF-B041-0A55-3E48-1E73E271C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DD363-3EC0-4811-B382-CFD08AF35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739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AAFB0C-DA6B-F436-91E5-4FF7B043F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45" t="1160" r="20271" b="2609"/>
          <a:stretch/>
        </p:blipFill>
        <p:spPr>
          <a:xfrm>
            <a:off x="1490869" y="45266"/>
            <a:ext cx="9084366" cy="659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28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48062D-6B97-31FF-1685-341D691B1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2464" r="14566" b="9420"/>
          <a:stretch/>
        </p:blipFill>
        <p:spPr>
          <a:xfrm>
            <a:off x="1649896" y="168965"/>
            <a:ext cx="8627165" cy="604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9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F170BB-92A4-8DBE-8978-191DB4791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95" t="4638" r="14647" b="6956"/>
          <a:stretch/>
        </p:blipFill>
        <p:spPr>
          <a:xfrm>
            <a:off x="1669774" y="318051"/>
            <a:ext cx="8736496" cy="606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23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C7A598-69CD-B554-D790-AE64B6BC6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1" t="5217" r="14565" b="7971"/>
          <a:stretch/>
        </p:blipFill>
        <p:spPr>
          <a:xfrm>
            <a:off x="1639957" y="357809"/>
            <a:ext cx="8776252" cy="59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43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7CB555-9E5A-1CD7-0A40-07EBBCBB3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8" t="3044" r="15871" b="7102"/>
          <a:stretch/>
        </p:blipFill>
        <p:spPr>
          <a:xfrm>
            <a:off x="1620078" y="208722"/>
            <a:ext cx="8637105" cy="61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21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72FB10-43DD-5142-B01A-705694251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2" t="5798" r="14483" b="4058"/>
          <a:stretch/>
        </p:blipFill>
        <p:spPr>
          <a:xfrm>
            <a:off x="1580322" y="397565"/>
            <a:ext cx="8845826" cy="618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EEA140-3134-496D-E1D7-593CF60F1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1" t="5942" r="14810" b="7680"/>
          <a:stretch/>
        </p:blipFill>
        <p:spPr>
          <a:xfrm>
            <a:off x="1639957" y="407504"/>
            <a:ext cx="8746434" cy="592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0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3F26D0-EF6C-EAB7-4D95-05B2CECCD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6" t="5362" r="14483" b="4928"/>
          <a:stretch/>
        </p:blipFill>
        <p:spPr>
          <a:xfrm>
            <a:off x="1610138" y="367748"/>
            <a:ext cx="8816009" cy="615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39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F205E7-F8CB-2024-45B6-F3BA3981D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2" t="9710" r="14647" b="11304"/>
          <a:stretch/>
        </p:blipFill>
        <p:spPr>
          <a:xfrm>
            <a:off x="1580322" y="665922"/>
            <a:ext cx="8825948" cy="541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39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791C87-7D5C-7CB8-233E-4BA58F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5" t="3478" r="15298" b="3478"/>
          <a:stretch/>
        </p:blipFill>
        <p:spPr>
          <a:xfrm>
            <a:off x="1600200" y="238538"/>
            <a:ext cx="8726557" cy="63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0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68EA12-A9DD-9524-49AA-1662D2DF6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1" t="5942" r="13179" b="8695"/>
          <a:stretch/>
        </p:blipFill>
        <p:spPr>
          <a:xfrm>
            <a:off x="1639956" y="407504"/>
            <a:ext cx="8945217" cy="585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54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2BACD2-9EAC-CFF5-A5B5-E79C3F790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5" t="5362" r="15380" b="5942"/>
          <a:stretch/>
        </p:blipFill>
        <p:spPr>
          <a:xfrm>
            <a:off x="1600200" y="367748"/>
            <a:ext cx="8716617" cy="60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2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54D2D-33B4-42D9-1C59-1A25B435CB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5" t="6956" r="15543" b="5942"/>
          <a:stretch/>
        </p:blipFill>
        <p:spPr>
          <a:xfrm>
            <a:off x="1600200" y="477078"/>
            <a:ext cx="8696739" cy="597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26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AB110-8CF3-D440-DFFA-5679211BB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9" t="5942" r="15136" b="4058"/>
          <a:stretch/>
        </p:blipFill>
        <p:spPr>
          <a:xfrm>
            <a:off x="1630017" y="407504"/>
            <a:ext cx="8716618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90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A23F16-26B1-9327-C3C1-04DF6967A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22" t="8696" r="14320" b="7971"/>
          <a:stretch/>
        </p:blipFill>
        <p:spPr>
          <a:xfrm>
            <a:off x="1709530" y="596348"/>
            <a:ext cx="87364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43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6D36FC-D2D5-6FCF-F7AE-432BE05BF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1" t="5651" r="16033" b="10580"/>
          <a:stretch/>
        </p:blipFill>
        <p:spPr>
          <a:xfrm>
            <a:off x="1639956" y="387626"/>
            <a:ext cx="8597347" cy="574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31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B351E6-41F0-F1B1-2DB6-D20D616ED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43" t="6377" r="13750" b="3333"/>
          <a:stretch/>
        </p:blipFill>
        <p:spPr>
          <a:xfrm>
            <a:off x="1590260" y="437322"/>
            <a:ext cx="8925339" cy="61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07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40E1E7-56C6-CE27-9FE4-08157F26C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9" t="6087" r="15951" b="2609"/>
          <a:stretch/>
        </p:blipFill>
        <p:spPr>
          <a:xfrm>
            <a:off x="1560443" y="417443"/>
            <a:ext cx="8686800" cy="626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6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694308-C681-9DAD-A0CB-05959806A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7" t="7971" r="15787" b="16956"/>
          <a:stretch/>
        </p:blipFill>
        <p:spPr>
          <a:xfrm>
            <a:off x="1610139" y="546652"/>
            <a:ext cx="8656982" cy="514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4D600D-D612-F32F-99C7-448752572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8" t="4782" r="14158" b="2318"/>
          <a:stretch/>
        </p:blipFill>
        <p:spPr>
          <a:xfrm>
            <a:off x="1620078" y="327991"/>
            <a:ext cx="8845826" cy="637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23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34B3CE-497B-55EA-BB7F-1C124DED4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8" t="7536" r="14565" b="10145"/>
          <a:stretch/>
        </p:blipFill>
        <p:spPr>
          <a:xfrm>
            <a:off x="1620078" y="516834"/>
            <a:ext cx="8796131" cy="564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17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FBF2E5-AE70-0EC6-6CC7-B5D65FB2A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43" t="3333" r="14811" b="3189"/>
          <a:stretch/>
        </p:blipFill>
        <p:spPr>
          <a:xfrm>
            <a:off x="1590261" y="228600"/>
            <a:ext cx="8796130" cy="641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14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0AE484-1BA9-EE57-4622-F6662599B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2" t="5797" r="13668" b="5942"/>
          <a:stretch/>
        </p:blipFill>
        <p:spPr>
          <a:xfrm>
            <a:off x="1580322" y="397565"/>
            <a:ext cx="8945217" cy="605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82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8C05FB-8DC2-A752-11D7-7D40E3BFE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8" r="18315" b="8695"/>
          <a:stretch/>
        </p:blipFill>
        <p:spPr>
          <a:xfrm>
            <a:off x="1620078" y="159024"/>
            <a:ext cx="8338931" cy="62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22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C40747-6AB1-CF6B-E6FD-682D671444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6" t="8696" r="13831" b="1450"/>
          <a:stretch/>
        </p:blipFill>
        <p:spPr>
          <a:xfrm>
            <a:off x="1540565" y="496958"/>
            <a:ext cx="8965096" cy="61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779C50C2E4854291B7A94C30DEF7BF" ma:contentTypeVersion="4" ma:contentTypeDescription="Create a new document." ma:contentTypeScope="" ma:versionID="40507de9166174e77271528d11691504">
  <xsd:schema xmlns:xsd="http://www.w3.org/2001/XMLSchema" xmlns:xs="http://www.w3.org/2001/XMLSchema" xmlns:p="http://schemas.microsoft.com/office/2006/metadata/properties" xmlns:ns2="7a86da0c-1911-4a0f-af60-b8ba93fb4900" targetNamespace="http://schemas.microsoft.com/office/2006/metadata/properties" ma:root="true" ma:fieldsID="30c9105f0fe14ea741b6eabf5a39a9b8" ns2:_="">
    <xsd:import namespace="7a86da0c-1911-4a0f-af60-b8ba93fb49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86da0c-1911-4a0f-af60-b8ba93fb49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E56B4D-0A8C-4918-8E23-CDD42551C2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86da0c-1911-4a0f-af60-b8ba93fb49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D240DEE-9431-4081-AE8E-F3B52ADC2E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Sharma</dc:creator>
  <cp:lastModifiedBy>Ajay Sharma</cp:lastModifiedBy>
  <cp:revision>4</cp:revision>
  <dcterms:created xsi:type="dcterms:W3CDTF">2023-05-04T04:41:32Z</dcterms:created>
  <dcterms:modified xsi:type="dcterms:W3CDTF">2023-05-25T13:35:22Z</dcterms:modified>
</cp:coreProperties>
</file>